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26" r:id="rId2"/>
    <p:sldId id="257" r:id="rId3"/>
    <p:sldId id="258" r:id="rId4"/>
    <p:sldId id="361" r:id="rId5"/>
    <p:sldId id="269" r:id="rId6"/>
    <p:sldId id="369" r:id="rId7"/>
    <p:sldId id="360" r:id="rId8"/>
    <p:sldId id="370" r:id="rId9"/>
    <p:sldId id="349" r:id="rId10"/>
    <p:sldId id="334" r:id="rId11"/>
    <p:sldId id="355" r:id="rId12"/>
    <p:sldId id="333" r:id="rId13"/>
    <p:sldId id="336" r:id="rId14"/>
    <p:sldId id="335" r:id="rId15"/>
    <p:sldId id="356" r:id="rId16"/>
    <p:sldId id="357" r:id="rId17"/>
    <p:sldId id="358" r:id="rId18"/>
    <p:sldId id="339" r:id="rId19"/>
    <p:sldId id="340" r:id="rId20"/>
    <p:sldId id="345" r:id="rId21"/>
    <p:sldId id="354" r:id="rId22"/>
    <p:sldId id="346" r:id="rId23"/>
    <p:sldId id="341" r:id="rId24"/>
    <p:sldId id="343" r:id="rId25"/>
    <p:sldId id="344" r:id="rId26"/>
    <p:sldId id="347" r:id="rId27"/>
    <p:sldId id="362" r:id="rId28"/>
    <p:sldId id="363" r:id="rId29"/>
    <p:sldId id="364" r:id="rId30"/>
    <p:sldId id="365" r:id="rId31"/>
    <p:sldId id="366" r:id="rId32"/>
    <p:sldId id="359" r:id="rId33"/>
    <p:sldId id="367" r:id="rId34"/>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200" d="100"/>
          <a:sy n="200" d="100"/>
        </p:scale>
        <p:origin x="-966" y="144"/>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背景，数据集标注的问题</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33</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2020-10-19</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2020-10-19</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3" name="矩形 2"/>
          <p:cNvSpPr/>
          <p:nvPr/>
        </p:nvSpPr>
        <p:spPr>
          <a:xfrm>
            <a:off x="935596" y="1024372"/>
            <a:ext cx="6462464" cy="2308324"/>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这</a:t>
            </a:r>
            <a:r>
              <a:rPr lang="zh-CN" altLang="en-US" dirty="0">
                <a:latin typeface="微软雅黑" panose="020B0503020204020204" pitchFamily="34" charset="-122"/>
                <a:ea typeface="微软雅黑" panose="020B0503020204020204" pitchFamily="34" charset="-122"/>
              </a:rPr>
              <a:t>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a:t>
            </a:r>
            <a:r>
              <a:rPr lang="zh-CN" altLang="en-US" dirty="0" smtClean="0">
                <a:latin typeface="微软雅黑" panose="020B0503020204020204" pitchFamily="34" charset="-122"/>
                <a:ea typeface="微软雅黑" panose="020B0503020204020204" pitchFamily="34" charset="-122"/>
              </a:rPr>
              <a:t>的。</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smtClean="0"/>
              <a:t>线性映射</a:t>
            </a:r>
            <a:endParaRPr lang="zh-CN" altLang="en-US" dirty="0"/>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smtClean="0"/>
              <a:t>视线偏差</a:t>
            </a:r>
            <a:endParaRPr lang="zh-CN" altLang="en-US" dirty="0"/>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en-US" altLang="zh-CN" sz="2400" dirty="0" smtClean="0"/>
              <a:t>        </a:t>
            </a:r>
            <a:r>
              <a:rPr lang="zh-CN" altLang="en-US" sz="2400" dirty="0" smtClean="0"/>
              <a:t>以</a:t>
            </a:r>
            <a:r>
              <a:rPr lang="zh-CN" altLang="en-US" sz="2400" dirty="0"/>
              <a:t>眼睛图像或人脸图像为处理对象，估算人的视线方向或注视点位置</a:t>
            </a:r>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1000</Words>
  <Application>Microsoft Office PowerPoint</Application>
  <PresentationFormat>自定义</PresentationFormat>
  <Paragraphs>107</Paragraphs>
  <Slides>33</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Adobe Gothic Std B</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373</cp:revision>
  <dcterms:created xsi:type="dcterms:W3CDTF">2017-03-25T02:22:00Z</dcterms:created>
  <dcterms:modified xsi:type="dcterms:W3CDTF">2020-10-19T02:41:12Z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